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>
                <a:solidFill>
                  <a:schemeClr val="tx1"/>
                </a:solidFill>
              </a:rPr>
              <a:t>HEMANTH M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:au622021104037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375</Words>
  <Application>Microsoft Office PowerPoint</Application>
  <PresentationFormat>On-screen Show (16:9)</PresentationFormat>
  <Paragraphs>53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7</cp:revision>
  <dcterms:modified xsi:type="dcterms:W3CDTF">2024-04-09T03:49:52Z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